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58" r:id="rId2"/>
    <p:sldId id="4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6B83C846-D6ED-41B2-8A5C-D2EC28F8616A}"/>
    <pc:docChg chg="custSel modSld">
      <pc:chgData name="贵申 王" userId="201fba2491c5f930" providerId="LiveId" clId="{6B83C846-D6ED-41B2-8A5C-D2EC28F8616A}" dt="2025-05-15T16:38:19.161" v="9" actId="1076"/>
      <pc:docMkLst>
        <pc:docMk/>
      </pc:docMkLst>
      <pc:sldChg chg="modSp mod">
        <pc:chgData name="贵申 王" userId="201fba2491c5f930" providerId="LiveId" clId="{6B83C846-D6ED-41B2-8A5C-D2EC28F8616A}" dt="2025-05-15T16:38:01.879" v="2" actId="313"/>
        <pc:sldMkLst>
          <pc:docMk/>
          <pc:sldMk cId="0" sldId="1258"/>
        </pc:sldMkLst>
        <pc:spChg chg="mod">
          <ac:chgData name="贵申 王" userId="201fba2491c5f930" providerId="LiveId" clId="{6B83C846-D6ED-41B2-8A5C-D2EC28F8616A}" dt="2025-05-15T16:37:59.876" v="0" actId="313"/>
          <ac:spMkLst>
            <pc:docMk/>
            <pc:sldMk cId="0" sldId="1258"/>
            <ac:spMk id="99330" creationId="{54DDF89E-AB3C-1018-3FE4-7C0E88291D77}"/>
          </ac:spMkLst>
        </pc:spChg>
        <pc:spChg chg="mod">
          <ac:chgData name="贵申 王" userId="201fba2491c5f930" providerId="LiveId" clId="{6B83C846-D6ED-41B2-8A5C-D2EC28F8616A}" dt="2025-05-15T16:38:01.879" v="2" actId="313"/>
          <ac:spMkLst>
            <pc:docMk/>
            <pc:sldMk cId="0" sldId="1258"/>
            <ac:spMk id="99331" creationId="{3BB03878-5AD5-657D-9011-2B82D0DB813B}"/>
          </ac:spMkLst>
        </pc:spChg>
      </pc:sldChg>
      <pc:sldChg chg="modSp mod">
        <pc:chgData name="贵申 王" userId="201fba2491c5f930" providerId="LiveId" clId="{6B83C846-D6ED-41B2-8A5C-D2EC28F8616A}" dt="2025-05-15T16:38:19.161" v="9" actId="1076"/>
        <pc:sldMkLst>
          <pc:docMk/>
          <pc:sldMk cId="0" sldId="4295"/>
        </pc:sldMkLst>
        <pc:spChg chg="mod">
          <ac:chgData name="贵申 王" userId="201fba2491c5f930" providerId="LiveId" clId="{6B83C846-D6ED-41B2-8A5C-D2EC28F8616A}" dt="2025-05-15T16:38:19.161" v="9" actId="1076"/>
          <ac:spMkLst>
            <pc:docMk/>
            <pc:sldMk cId="0" sldId="4295"/>
            <ac:spMk id="101378" creationId="{51B49528-3DE0-3C3A-48CB-9CF7F62E552F}"/>
          </ac:spMkLst>
        </pc:spChg>
        <pc:spChg chg="mod">
          <ac:chgData name="贵申 王" userId="201fba2491c5f930" providerId="LiveId" clId="{6B83C846-D6ED-41B2-8A5C-D2EC28F8616A}" dt="2025-05-15T16:38:09.399" v="8" actId="313"/>
          <ac:spMkLst>
            <pc:docMk/>
            <pc:sldMk cId="0" sldId="4295"/>
            <ac:spMk id="101379" creationId="{D825F87D-9F7B-8B05-34CB-B4140A89EF1E}"/>
          </ac:spMkLst>
        </pc:spChg>
      </pc:sldChg>
    </pc:docChg>
  </pc:docChgLst>
  <pc:docChgLst>
    <pc:chgData name="贵申" userId="201fba2491c5f930" providerId="LiveId" clId="{1645A901-9B0F-4932-940C-07A0CE59E5DF}"/>
    <pc:docChg chg="undo custSel addSld modSld">
      <pc:chgData name="贵申" userId="201fba2491c5f930" providerId="LiveId" clId="{1645A901-9B0F-4932-940C-07A0CE59E5DF}" dt="2023-09-04T04:33:48.999" v="185" actId="20577"/>
      <pc:docMkLst>
        <pc:docMk/>
      </pc:docMkLst>
      <pc:sldChg chg="modSp add mod">
        <pc:chgData name="贵申" userId="201fba2491c5f930" providerId="LiveId" clId="{1645A901-9B0F-4932-940C-07A0CE59E5DF}" dt="2023-09-04T04:33:48.999" v="185" actId="20577"/>
        <pc:sldMkLst>
          <pc:docMk/>
          <pc:sldMk cId="0" sldId="1258"/>
        </pc:sldMkLst>
      </pc:sldChg>
      <pc:sldChg chg="modSp add mod">
        <pc:chgData name="贵申" userId="201fba2491c5f930" providerId="LiveId" clId="{1645A901-9B0F-4932-940C-07A0CE59E5DF}" dt="2023-09-04T04:26:10.373" v="162" actId="20577"/>
        <pc:sldMkLst>
          <pc:docMk/>
          <pc:sldMk cId="0" sldId="4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3DDC2-DA9E-4793-A7E2-1FA611B70D59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7CD15-C4D2-41A3-98CE-10D1BB44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0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5DA42E96-1B84-3BFB-9C2C-FC1FAB14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8909C9-CAC6-448F-BEFD-F60DB763E9AF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4AC6391A-5983-C737-AE35-A42BAA24FE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7D70E861-9A29-D3B4-115E-D6B682BF4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73936760-C3FD-6A75-7693-ED373313E8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279F85-6E5C-49AE-BE23-FF2F23B91544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4F40403B-5401-79D4-EEC1-A121E1B952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3A0C6B56-F9C6-4CF1-9637-E3162CAE3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E6AF14-549B-C31B-E223-A39C8441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C588D2C-BD79-8132-B270-85948D40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CAADFA5-F535-F781-90F6-433D1E9B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DC5E4-02B7-4C72-8770-EC516F7926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45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5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4DDF89E-AB3C-1018-3FE4-7C0E88291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1196"/>
            <a:ext cx="6400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祢就是耶稣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You are Jesus 1/2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3BB03878-5AD5-657D-9011-2B82D0DB8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045" y="1885950"/>
            <a:ext cx="994791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风雨中是祢的身影，是祢的脚步，</a:t>
            </a: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默默保守我这么多年，从来不曾离弃我。</a:t>
            </a: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虽有痛苦和软弱，也曾流泪失迷过，</a:t>
            </a: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总是有一双钉痕的手，叫我更加执着。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</a:pPr>
            <a:endParaRPr lang="en-US" altLang="zh-CN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wind and rain, it’s Your figure, and Your footsteps, </a:t>
            </a: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Silently guarding me for so many years, never abandoning me. Though there were pain and weakness, tears and confusion, </a:t>
            </a: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There's always a pair of scarred hands that make me more resolute.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51B49528-3DE0-3C3A-48CB-9CF7F62E5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7090" y="349756"/>
            <a:ext cx="6400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祢就是耶稣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You are Jesus 2/2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825F87D-9F7B-8B05-34CB-B4140A89E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85950"/>
            <a:ext cx="10355580" cy="433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祢就是耶稣，啊，爱我的耶稣，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孤独的眼泪是祢擦去，黑暗中祢同行。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en-US" altLang="zh-CN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祢就是耶稣，是我唯一的耶稣。</a:t>
            </a:r>
          </a:p>
          <a:p>
            <a:pPr algn="ctr" eaLnBrk="1" hangingPunct="1">
              <a:spcBef>
                <a:spcPts val="600"/>
              </a:spcBef>
              <a:buSzPct val="85000"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再没有一人能像祢，深爱我到底。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ct val="20000"/>
              </a:spcBef>
              <a:buSzPct val="85000"/>
            </a:pPr>
            <a:endParaRPr lang="zh-CN" alt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are Jesus, oh, Jesus who loves me,</a:t>
            </a: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wiped away my lonely tears, and walked with me in the darkness. </a:t>
            </a: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are Jesus, my one and only Jesus, </a:t>
            </a:r>
          </a:p>
          <a:p>
            <a:pPr algn="ctr" eaLnBrk="1" hangingPunct="1">
              <a:buSzPct val="85000"/>
            </a:pPr>
            <a:r>
              <a:rPr lang="en-US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one else can be like you, loving me deeply to the end.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248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Microsoft YaHei</vt:lpstr>
      <vt:lpstr>TSC FLi S5 TT</vt:lpstr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2023-09-04T03:05:00Z</dcterms:created>
  <dcterms:modified xsi:type="dcterms:W3CDTF">2025-05-15T16:38:25Z</dcterms:modified>
</cp:coreProperties>
</file>